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4C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655" autoAdjust="0"/>
  </p:normalViewPr>
  <p:slideViewPr>
    <p:cSldViewPr snapToGrid="0">
      <p:cViewPr varScale="1">
        <p:scale>
          <a:sx n="57" d="100"/>
          <a:sy n="57" d="100"/>
        </p:scale>
        <p:origin x="1716" y="66"/>
      </p:cViewPr>
      <p:guideLst>
        <p:guide orient="horz" pos="2183"/>
        <p:guide pos="2880"/>
        <p:guide orient="horz" pos="119"/>
        <p:guide pos="204"/>
        <p:guide pos="3765"/>
        <p:guide orient="horz" pos="1480"/>
        <p:guide orient="horz" pos="2840"/>
        <p:guide orient="horz" pos="4201"/>
        <p:guide pos="19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70" d="100"/>
          <a:sy n="170" d="100"/>
        </p:scale>
        <p:origin x="504" y="6424"/>
      </p:cViewPr>
      <p:guideLst>
        <p:guide orient="horz" pos="3223"/>
        <p:guide pos="2235"/>
      </p:guideLst>
    </p:cSldViewPr>
  </p:notes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8654</Words>
  <Application>Microsoft Office PowerPoint</Application>
  <PresentationFormat>画面に合わせる (4:3)</PresentationFormat>
  <Paragraphs>843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ＭＳ Ｐゴシック</vt:lpstr>
      <vt:lpstr>メイリオ</vt:lpstr>
      <vt:lpstr>Arial</vt:lpstr>
      <vt:lpstr>Calibri</vt:lpstr>
      <vt:lpstr>Calibri Light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2016-06-01T07:24:19Z</dcterms:created>
  <dcterms:modified xsi:type="dcterms:W3CDTF">2016-06-01T07:24:25Z</dcterms:modified>
</cp:coreProperties>
</file>